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22A2359-D5AB-47D1-9BDE-C9EBB3011E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06485A9-66A5-4E1A-905F-51EF83C1A1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344CF57-83C0-45B5-AED7-4EFA9E441C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026CA-C403-4CC3-BB32-B334773C75A7}" type="datetimeFigureOut">
              <a:rPr kumimoji="1" lang="ja-JP" altLang="en-US" smtClean="0"/>
              <a:t>2019/1/21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EE02186-7D73-420E-A773-F2F81885B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1D0D01F-B190-4963-8F4A-6F262EC1C2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9DD85-BB3B-4762-AF4B-A980AFA63FE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21293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50A615E-CB29-45EF-9B8D-6F17AE6CB3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CF24B73-2C27-405F-BCCD-2FD7DD9C71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0B3ACF0-0C40-4BBC-BB7B-F7C88B822C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026CA-C403-4CC3-BB32-B334773C75A7}" type="datetimeFigureOut">
              <a:rPr kumimoji="1" lang="ja-JP" altLang="en-US" smtClean="0"/>
              <a:t>2019/1/21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B4E6610-9707-4B84-AAFB-C006FD5DB3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5DAFD2D-8DE2-4182-A48D-727C3CB54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9DD85-BB3B-4762-AF4B-A980AFA63FE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00022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04779F9E-EF1D-467C-92AF-A531773F3E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2B092CE-A449-479E-A517-7487E8DADB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10FF7BA-F7B4-4497-B2D4-FF6FE48E9A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026CA-C403-4CC3-BB32-B334773C75A7}" type="datetimeFigureOut">
              <a:rPr kumimoji="1" lang="ja-JP" altLang="en-US" smtClean="0"/>
              <a:t>2019/1/21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02F5FC9-C55D-4FB5-962B-9F844D03C2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4CCCC52-14EA-45BF-95D0-DC227C343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9DD85-BB3B-4762-AF4B-A980AFA63FE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93593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2CFA8B9-D5B3-4562-AB13-F04EFFED63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BC5F2AB-3635-466F-B43B-33FA8C5756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45A1206-E589-4B30-A867-1EBD70EE3A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026CA-C403-4CC3-BB32-B334773C75A7}" type="datetimeFigureOut">
              <a:rPr kumimoji="1" lang="ja-JP" altLang="en-US" smtClean="0"/>
              <a:t>2019/1/21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AC19873-DD50-4A14-A963-2F616FA92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A16F4BB-026F-4BE8-9558-D02E2F740C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9DD85-BB3B-4762-AF4B-A980AFA63FE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70952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18C9CBB-913D-4CD0-9BF6-DF8D657F8E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FBA8B3A-FBF6-4987-9AB0-8D735CC360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900CCF6-10E2-48D8-B9C7-FB7AD15B7D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026CA-C403-4CC3-BB32-B334773C75A7}" type="datetimeFigureOut">
              <a:rPr kumimoji="1" lang="ja-JP" altLang="en-US" smtClean="0"/>
              <a:t>2019/1/21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7F79492-45A1-4C89-8115-9079B662C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C50022B-694E-4239-8F0E-85E037FD0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9DD85-BB3B-4762-AF4B-A980AFA63FE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67344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0A6FDFC-F8C2-4198-B6A6-DE2336EAA4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AAA5190-17B0-49FB-949B-848E7C9C03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161C47E-FE4E-4AAF-BA3B-1C9CD46C1E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715CB97-458E-4018-95F5-354CEBB93E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026CA-C403-4CC3-BB32-B334773C75A7}" type="datetimeFigureOut">
              <a:rPr kumimoji="1" lang="ja-JP" altLang="en-US" smtClean="0"/>
              <a:t>2019/1/21</a:t>
            </a:fld>
            <a:endParaRPr kumimoji="1" lang="ja-JP" altLang="en-US" dirty="0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640C8EF-C616-40D8-B227-FFA9300352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8D0102F-2447-43DE-A622-F9071B8668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9DD85-BB3B-4762-AF4B-A980AFA63FE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67586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82E4170-2B97-482D-996E-076B263EFC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1CE2975-526F-4924-B9B3-B0DD7C081F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233EA17-A215-4768-A533-FFB8315439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A882FD63-0F59-4B9B-BE09-CCEE4119E2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5326CCFB-E9B8-429D-8E7C-69A7F07663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1783B84A-9DC1-491C-A239-D4DE525512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026CA-C403-4CC3-BB32-B334773C75A7}" type="datetimeFigureOut">
              <a:rPr kumimoji="1" lang="ja-JP" altLang="en-US" smtClean="0"/>
              <a:t>2019/1/21</a:t>
            </a:fld>
            <a:endParaRPr kumimoji="1" lang="ja-JP" altLang="en-US" dirty="0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6CA1E55-8463-4E7D-9BB3-AD64EB15F5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F6B8E8F4-1831-45EF-AE15-51D6CF48FF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9DD85-BB3B-4762-AF4B-A980AFA63FE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4308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D7B71B1-9E53-450E-AA07-9358804E19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7A296A6-E0B3-4DC1-BB83-463BEA0A4D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026CA-C403-4CC3-BB32-B334773C75A7}" type="datetimeFigureOut">
              <a:rPr kumimoji="1" lang="ja-JP" altLang="en-US" smtClean="0"/>
              <a:t>2019/1/21</a:t>
            </a:fld>
            <a:endParaRPr kumimoji="1" lang="ja-JP" altLang="en-US" dirty="0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61726BD-A154-4F13-9BFA-DC755B125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AC1EB8F-1F46-49F8-9DF2-A5F1D077A8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9DD85-BB3B-4762-AF4B-A980AFA63FE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05983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F0B27B4-1CBA-43A9-8798-9D0093DB9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026CA-C403-4CC3-BB32-B334773C75A7}" type="datetimeFigureOut">
              <a:rPr kumimoji="1" lang="ja-JP" altLang="en-US" smtClean="0"/>
              <a:t>2019/1/21</a:t>
            </a:fld>
            <a:endParaRPr kumimoji="1" lang="ja-JP" altLang="en-US" dirty="0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8861A752-B3F8-44EF-9A6E-CE3A6838D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921A34F-3471-489A-ADD6-CADFE16C16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9DD85-BB3B-4762-AF4B-A980AFA63FE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42909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133847A-17BB-4A70-9888-7392A11032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AF01060-7CAC-4A57-A387-1EA9DBA239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C06DF42-A3CA-44C0-9907-8171E2F44B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5ADA8F9-17EA-41B2-AF85-EF9FAA5208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026CA-C403-4CC3-BB32-B334773C75A7}" type="datetimeFigureOut">
              <a:rPr kumimoji="1" lang="ja-JP" altLang="en-US" smtClean="0"/>
              <a:t>2019/1/21</a:t>
            </a:fld>
            <a:endParaRPr kumimoji="1" lang="ja-JP" altLang="en-US" dirty="0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6E0F8A1-32CF-4EE1-8465-5400C4A97B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EA2208F-9F7F-447F-9E78-080620F518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9DD85-BB3B-4762-AF4B-A980AFA63FE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16558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B9AFF06-E1FD-45F5-BBDD-D0D2AF8124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F24AA2D7-76FC-4B73-A61F-F592FDE8AC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 dirty="0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28649D2-3786-48D2-A3F1-528FE7A295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AA6EE6E-F203-4C85-A5FF-239118D43C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026CA-C403-4CC3-BB32-B334773C75A7}" type="datetimeFigureOut">
              <a:rPr kumimoji="1" lang="ja-JP" altLang="en-US" smtClean="0"/>
              <a:t>2019/1/21</a:t>
            </a:fld>
            <a:endParaRPr kumimoji="1" lang="ja-JP" altLang="en-US" dirty="0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3B16B6A-3F9F-4FFB-8276-D398033EDE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E9AB5E5-6EFF-4621-ACC3-126CA1F8C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9DD85-BB3B-4762-AF4B-A980AFA63FE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4292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2B95640B-6978-42EC-9B28-EF080A850C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F6417B3-297F-41AB-A7BF-D60CC1AC6B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4FBCAC5-21B0-4DD2-9771-908EF674B0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4026CA-C403-4CC3-BB32-B334773C75A7}" type="datetimeFigureOut">
              <a:rPr kumimoji="1" lang="ja-JP" altLang="en-US" smtClean="0"/>
              <a:t>2019/1/21</a:t>
            </a:fld>
            <a:endParaRPr kumimoji="1" lang="ja-JP" altLang="en-US" dirty="0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875E2F4-2016-464E-BEEE-CA807A18FE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CD7AFD5-D979-451E-8227-1B8C6D110B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E9DD85-BB3B-4762-AF4B-A980AFA63FEE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31228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FAAD4CE-B4D5-49D4-B875-7AC2125B1B1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82180"/>
            <a:ext cx="5262694" cy="654341"/>
          </a:xfrm>
        </p:spPr>
        <p:txBody>
          <a:bodyPr>
            <a:normAutofit fontScale="90000"/>
          </a:bodyPr>
          <a:lstStyle/>
          <a:p>
            <a:endParaRPr kumimoji="1" lang="ja-JP" altLang="en-US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E28C805-A492-4A7C-AE19-EBD39595FFB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444627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ACD1F38-0580-48A4-9A22-689E7A7C42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080" y="105066"/>
            <a:ext cx="9127921" cy="582831"/>
          </a:xfrm>
        </p:spPr>
        <p:txBody>
          <a:bodyPr>
            <a:normAutofit fontScale="90000"/>
          </a:bodyPr>
          <a:lstStyle/>
          <a:p>
            <a:r>
              <a:rPr lang="ja-JP" altLang="en-US" dirty="0"/>
              <a:t>株講座　チーム別対抗戦　結果表</a:t>
            </a:r>
            <a:endParaRPr kumimoji="1" lang="ja-JP" altLang="en-US" dirty="0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691E996-83B7-4FE4-B611-5FEBA387E9DD}"/>
              </a:ext>
            </a:extLst>
          </p:cNvPr>
          <p:cNvSpPr/>
          <p:nvPr/>
        </p:nvSpPr>
        <p:spPr>
          <a:xfrm>
            <a:off x="411060" y="1140901"/>
            <a:ext cx="771787" cy="3271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１位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AF0ACDC3-BDEB-49CE-A14C-2FCF809A2D70}"/>
              </a:ext>
            </a:extLst>
          </p:cNvPr>
          <p:cNvSpPr/>
          <p:nvPr/>
        </p:nvSpPr>
        <p:spPr>
          <a:xfrm>
            <a:off x="411062" y="2013358"/>
            <a:ext cx="771786" cy="3271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２位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71C1B81C-8F5D-402D-96AC-2E082C9D90A9}"/>
              </a:ext>
            </a:extLst>
          </p:cNvPr>
          <p:cNvSpPr/>
          <p:nvPr/>
        </p:nvSpPr>
        <p:spPr>
          <a:xfrm>
            <a:off x="411056" y="2827293"/>
            <a:ext cx="771785" cy="3271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３位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A1765F9-45DE-4FF6-9567-FCC5144E5E2D}"/>
              </a:ext>
            </a:extLst>
          </p:cNvPr>
          <p:cNvSpPr/>
          <p:nvPr/>
        </p:nvSpPr>
        <p:spPr>
          <a:xfrm>
            <a:off x="411056" y="3566521"/>
            <a:ext cx="771785" cy="3271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４位</a:t>
            </a: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04C867EC-8AFC-4C9D-84F7-5E7E2CCD6AC8}"/>
              </a:ext>
            </a:extLst>
          </p:cNvPr>
          <p:cNvSpPr/>
          <p:nvPr/>
        </p:nvSpPr>
        <p:spPr>
          <a:xfrm>
            <a:off x="411057" y="4342503"/>
            <a:ext cx="771785" cy="3271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５位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D83C639B-F26E-46BA-81A4-65830E348CB2}"/>
              </a:ext>
            </a:extLst>
          </p:cNvPr>
          <p:cNvSpPr/>
          <p:nvPr/>
        </p:nvSpPr>
        <p:spPr>
          <a:xfrm>
            <a:off x="411058" y="5203574"/>
            <a:ext cx="771785" cy="3271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６位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E4D51532-995F-4374-A25C-C0449DA90D3E}"/>
              </a:ext>
            </a:extLst>
          </p:cNvPr>
          <p:cNvSpPr/>
          <p:nvPr/>
        </p:nvSpPr>
        <p:spPr>
          <a:xfrm>
            <a:off x="411059" y="6076031"/>
            <a:ext cx="771785" cy="3271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７位</a:t>
            </a: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EAAE4CB7-EE86-4546-B867-9C31BEA9304F}"/>
              </a:ext>
            </a:extLst>
          </p:cNvPr>
          <p:cNvSpPr/>
          <p:nvPr/>
        </p:nvSpPr>
        <p:spPr>
          <a:xfrm>
            <a:off x="2072081" y="1067601"/>
            <a:ext cx="8263156" cy="582831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ガネーシャ本多さん　投資額５５０００円　</a:t>
            </a:r>
            <a:r>
              <a:rPr kumimoji="1" lang="en-US" altLang="ja-JP" dirty="0"/>
              <a:t>103.5%</a:t>
            </a:r>
          </a:p>
          <a:p>
            <a:pPr algn="ctr"/>
            <a:r>
              <a:rPr kumimoji="1" lang="ja-JP" altLang="en-US" dirty="0"/>
              <a:t>保有銘柄　</a:t>
            </a:r>
            <a:r>
              <a:rPr kumimoji="1" lang="ja-JP" altLang="en-US" sz="1200" dirty="0"/>
              <a:t>新日本科学・ユニバンス・メイコー・サンフロンティア不動産・ワフベウェディング</a:t>
            </a:r>
          </a:p>
        </p:txBody>
      </p:sp>
      <p:sp>
        <p:nvSpPr>
          <p:cNvPr id="15" name="四角形: 角を丸くする 14">
            <a:extLst>
              <a:ext uri="{FF2B5EF4-FFF2-40B4-BE49-F238E27FC236}">
                <a16:creationId xmlns:a16="http://schemas.microsoft.com/office/drawing/2014/main" id="{20B616A7-D88B-40F5-A7C1-766B6911541C}"/>
              </a:ext>
            </a:extLst>
          </p:cNvPr>
          <p:cNvSpPr/>
          <p:nvPr/>
        </p:nvSpPr>
        <p:spPr>
          <a:xfrm>
            <a:off x="2072081" y="1887318"/>
            <a:ext cx="8263156" cy="582831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ユナイテッドライジング　投資額９００００円　</a:t>
            </a:r>
            <a:r>
              <a:rPr kumimoji="1" lang="en-US" altLang="ja-JP" dirty="0"/>
              <a:t>102.0%</a:t>
            </a:r>
          </a:p>
          <a:p>
            <a:pPr algn="ctr"/>
            <a:r>
              <a:rPr kumimoji="1" lang="ja-JP" altLang="en-US" dirty="0"/>
              <a:t>保有銘柄　三井住友・アイドマ</a:t>
            </a:r>
            <a:r>
              <a:rPr kumimoji="1" lang="en-US" altLang="ja-JP" dirty="0"/>
              <a:t>MC</a:t>
            </a:r>
            <a:endParaRPr kumimoji="1" lang="ja-JP" altLang="en-US" dirty="0"/>
          </a:p>
        </p:txBody>
      </p:sp>
      <p:sp>
        <p:nvSpPr>
          <p:cNvPr id="16" name="四角形: 角を丸くする 15">
            <a:extLst>
              <a:ext uri="{FF2B5EF4-FFF2-40B4-BE49-F238E27FC236}">
                <a16:creationId xmlns:a16="http://schemas.microsoft.com/office/drawing/2014/main" id="{0E9995E9-6373-4607-B926-23EEE96B575E}"/>
              </a:ext>
            </a:extLst>
          </p:cNvPr>
          <p:cNvSpPr/>
          <p:nvPr/>
        </p:nvSpPr>
        <p:spPr>
          <a:xfrm>
            <a:off x="2072081" y="5948202"/>
            <a:ext cx="8263156" cy="58283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/>
              <a:t>東京</a:t>
            </a:r>
            <a:r>
              <a:rPr lang="en-US" altLang="ja-JP" dirty="0"/>
              <a:t>A</a:t>
            </a:r>
            <a:r>
              <a:rPr lang="ja-JP" altLang="en-US" dirty="0"/>
              <a:t>チーム　投資額５７２００円　</a:t>
            </a:r>
            <a:r>
              <a:rPr lang="en-US" altLang="ja-JP" dirty="0"/>
              <a:t>94.9%</a:t>
            </a:r>
          </a:p>
          <a:p>
            <a:pPr algn="ctr"/>
            <a:r>
              <a:rPr lang="ja-JP" altLang="en-US" dirty="0"/>
              <a:t>保有銘柄　住友化学</a:t>
            </a:r>
            <a:endParaRPr kumimoji="1" lang="ja-JP" altLang="en-US" dirty="0"/>
          </a:p>
        </p:txBody>
      </p:sp>
      <p:sp>
        <p:nvSpPr>
          <p:cNvPr id="17" name="四角形: 角を丸くする 16">
            <a:extLst>
              <a:ext uri="{FF2B5EF4-FFF2-40B4-BE49-F238E27FC236}">
                <a16:creationId xmlns:a16="http://schemas.microsoft.com/office/drawing/2014/main" id="{D805722B-8987-40E3-BA0B-8C8CA8122AF2}"/>
              </a:ext>
            </a:extLst>
          </p:cNvPr>
          <p:cNvSpPr/>
          <p:nvPr/>
        </p:nvSpPr>
        <p:spPr>
          <a:xfrm>
            <a:off x="2072081" y="5088127"/>
            <a:ext cx="8263156" cy="58283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大阪</a:t>
            </a:r>
            <a:r>
              <a:rPr kumimoji="1" lang="en-US" altLang="ja-JP" dirty="0"/>
              <a:t>B</a:t>
            </a:r>
            <a:r>
              <a:rPr kumimoji="1" lang="ja-JP" altLang="en-US" dirty="0"/>
              <a:t>チーム　投資額９９７００円　</a:t>
            </a:r>
            <a:r>
              <a:rPr kumimoji="1" lang="en-US" altLang="ja-JP" dirty="0"/>
              <a:t>97.2%</a:t>
            </a:r>
          </a:p>
          <a:p>
            <a:pPr algn="ctr"/>
            <a:r>
              <a:rPr kumimoji="1" lang="ja-JP" altLang="en-US" dirty="0"/>
              <a:t>保有銘柄　ヒューリック</a:t>
            </a:r>
          </a:p>
        </p:txBody>
      </p:sp>
      <p:sp>
        <p:nvSpPr>
          <p:cNvPr id="18" name="四角形: 角を丸くする 17">
            <a:extLst>
              <a:ext uri="{FF2B5EF4-FFF2-40B4-BE49-F238E27FC236}">
                <a16:creationId xmlns:a16="http://schemas.microsoft.com/office/drawing/2014/main" id="{B4D43F59-14B1-498B-B3C5-8752C933733B}"/>
              </a:ext>
            </a:extLst>
          </p:cNvPr>
          <p:cNvSpPr/>
          <p:nvPr/>
        </p:nvSpPr>
        <p:spPr>
          <a:xfrm>
            <a:off x="2072081" y="4228052"/>
            <a:ext cx="8263156" cy="58283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/>
              <a:t>ビリケン　投資額３４８８００円　</a:t>
            </a:r>
            <a:r>
              <a:rPr lang="en-US" altLang="ja-JP" dirty="0"/>
              <a:t>98.5%</a:t>
            </a:r>
          </a:p>
          <a:p>
            <a:pPr algn="ctr"/>
            <a:r>
              <a:rPr lang="ja-JP" altLang="en-US" dirty="0"/>
              <a:t>保有銘柄　</a:t>
            </a:r>
            <a:r>
              <a:rPr lang="ja-JP" altLang="en-US" sz="1400" dirty="0"/>
              <a:t>ベルトラ・三菱</a:t>
            </a:r>
            <a:r>
              <a:rPr lang="en-US" altLang="ja-JP" sz="1400" dirty="0"/>
              <a:t>UFJ</a:t>
            </a:r>
            <a:r>
              <a:rPr lang="ja-JP" altLang="en-US" sz="1400" dirty="0"/>
              <a:t>・ユーグレナ・マネックス・</a:t>
            </a:r>
            <a:r>
              <a:rPr lang="en-US" altLang="ja-JP" sz="1400" dirty="0"/>
              <a:t>G-FACTORY</a:t>
            </a:r>
          </a:p>
        </p:txBody>
      </p: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2F9E7EC2-738F-45D8-9D94-F9162B60DCD7}"/>
              </a:ext>
            </a:extLst>
          </p:cNvPr>
          <p:cNvSpPr/>
          <p:nvPr/>
        </p:nvSpPr>
        <p:spPr>
          <a:xfrm>
            <a:off x="2072081" y="3426902"/>
            <a:ext cx="8263156" cy="58283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東京</a:t>
            </a:r>
            <a:r>
              <a:rPr lang="en-US" altLang="ja-JP" dirty="0"/>
              <a:t>B</a:t>
            </a:r>
            <a:r>
              <a:rPr kumimoji="1" lang="ja-JP" altLang="en-US" dirty="0"/>
              <a:t>チーム　投資額</a:t>
            </a:r>
            <a:r>
              <a:rPr kumimoji="1" lang="en-US" altLang="ja-JP" dirty="0"/>
              <a:t>80500</a:t>
            </a:r>
            <a:r>
              <a:rPr kumimoji="1" lang="ja-JP" altLang="en-US" dirty="0"/>
              <a:t>　</a:t>
            </a:r>
            <a:r>
              <a:rPr kumimoji="1" lang="en-US" altLang="ja-JP" dirty="0"/>
              <a:t>99.8%</a:t>
            </a:r>
          </a:p>
          <a:p>
            <a:pPr algn="ctr"/>
            <a:r>
              <a:rPr kumimoji="1" lang="ja-JP" altLang="en-US" dirty="0"/>
              <a:t>丸善・北の達人コーポ</a:t>
            </a:r>
          </a:p>
        </p:txBody>
      </p:sp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7BA0F237-CECA-4A48-A379-339390077754}"/>
              </a:ext>
            </a:extLst>
          </p:cNvPr>
          <p:cNvSpPr/>
          <p:nvPr/>
        </p:nvSpPr>
        <p:spPr>
          <a:xfrm>
            <a:off x="2072081" y="2688468"/>
            <a:ext cx="8263156" cy="582831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永田</a:t>
            </a:r>
            <a:r>
              <a:rPr kumimoji="1" lang="en-US" altLang="ja-JP" dirty="0"/>
              <a:t>JAPAN </a:t>
            </a:r>
            <a:r>
              <a:rPr kumimoji="1" lang="ja-JP" altLang="en-US" dirty="0"/>
              <a:t>投資額１００００００円　　</a:t>
            </a:r>
            <a:r>
              <a:rPr kumimoji="1" lang="en-US" altLang="ja-JP" dirty="0"/>
              <a:t>0.0%</a:t>
            </a:r>
          </a:p>
          <a:p>
            <a:pPr algn="ctr"/>
            <a:r>
              <a:rPr lang="ja-JP" altLang="en-US" dirty="0"/>
              <a:t>保有銘柄　無</a:t>
            </a:r>
            <a:endParaRPr kumimoji="1" lang="ja-JP" altLang="en-US" dirty="0"/>
          </a:p>
        </p:txBody>
      </p:sp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46312D62-8839-43F8-9E50-A39FAB804D47}"/>
              </a:ext>
            </a:extLst>
          </p:cNvPr>
          <p:cNvSpPr/>
          <p:nvPr/>
        </p:nvSpPr>
        <p:spPr>
          <a:xfrm>
            <a:off x="8372213" y="149617"/>
            <a:ext cx="3204594" cy="731634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 dirty="0">
                <a:solidFill>
                  <a:schemeClr val="bg1"/>
                </a:solidFill>
              </a:rPr>
              <a:t>１</a:t>
            </a:r>
            <a:r>
              <a:rPr kumimoji="1" lang="en-US" altLang="ja-JP" sz="2800" dirty="0">
                <a:solidFill>
                  <a:schemeClr val="bg1"/>
                </a:solidFill>
              </a:rPr>
              <a:t>/</a:t>
            </a:r>
            <a:r>
              <a:rPr kumimoji="1" lang="ja-JP" altLang="en-US" sz="2800" dirty="0">
                <a:solidFill>
                  <a:schemeClr val="bg1"/>
                </a:solidFill>
              </a:rPr>
              <a:t>１５日現在</a:t>
            </a:r>
          </a:p>
        </p:txBody>
      </p:sp>
    </p:spTree>
    <p:extLst>
      <p:ext uri="{BB962C8B-B14F-4D97-AF65-F5344CB8AC3E}">
        <p14:creationId xmlns:p14="http://schemas.microsoft.com/office/powerpoint/2010/main" val="179135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  <p:bldP spid="17" grpId="0" animBg="1"/>
      <p:bldP spid="18" grpId="0" animBg="1"/>
      <p:bldP spid="3" grpId="0" animBg="1"/>
      <p:bldP spid="4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32</Words>
  <Application>Microsoft Office PowerPoint</Application>
  <PresentationFormat>ワイド画面</PresentationFormat>
  <Paragraphs>23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株講座　チーム別対抗戦　結果表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永田雄三</dc:creator>
  <cp:lastModifiedBy>永田雄三</cp:lastModifiedBy>
  <cp:revision>6</cp:revision>
  <dcterms:created xsi:type="dcterms:W3CDTF">2019-01-18T08:12:46Z</dcterms:created>
  <dcterms:modified xsi:type="dcterms:W3CDTF">2019-01-21T06:57:26Z</dcterms:modified>
</cp:coreProperties>
</file>