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A2359-D5AB-47D1-9BDE-C9EBB3011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6485A9-66A5-4E1A-905F-51EF83C1A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44CF57-83C0-45B5-AED7-4EFA9E441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E02186-7D73-420E-A773-F2F81885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D0D01F-B190-4963-8F4A-6F262EC1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29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0A615E-CB29-45EF-9B8D-6F17AE6CB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F24B73-2C27-405F-BCCD-2FD7DD9C7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B3ACF0-0C40-4BBC-BB7B-F7C88B822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4E6610-9707-4B84-AAFB-C006FD5D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AFD2D-8DE2-4182-A48D-727C3CB5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002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4779F9E-EF1D-467C-92AF-A531773F3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B092CE-A449-479E-A517-7487E8DAD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0FF7BA-F7B4-4497-B2D4-FF6FE48E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2F5FC9-C55D-4FB5-962B-9F844D03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CCCC52-14EA-45BF-95D0-DC227C34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359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FA8B9-D5B3-4562-AB13-F04EFFED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C5F2AB-3635-466F-B43B-33FA8C575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5A1206-E589-4B30-A867-1EBD70EE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C19873-DD50-4A14-A963-2F616FA9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16F4BB-026F-4BE8-9558-D02E2F740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095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C9CBB-913D-4CD0-9BF6-DF8D657F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BA8B3A-FBF6-4987-9AB0-8D735CC36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00CCF6-10E2-48D8-B9C7-FB7AD15B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F79492-45A1-4C89-8115-9079B662C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0022B-694E-4239-8F0E-85E037FD0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734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A6FDFC-F8C2-4198-B6A6-DE2336EA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AA5190-17B0-49FB-949B-848E7C9C0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61C47E-FE4E-4AAF-BA3B-1C9CD46C1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15CB97-458E-4018-95F5-354CEBB9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40C8EF-C616-40D8-B227-FFA93003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D0102F-2447-43DE-A622-F9071B86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758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2E4170-2B97-482D-996E-076B263E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CE2975-526F-4924-B9B3-B0DD7C081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3EA17-A215-4768-A533-FFB831543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82FD63-0F59-4B9B-BE09-CCEE4119E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26CCFB-E9B8-429D-8E7C-69A7F07663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83B84A-9DC1-491C-A239-D4DE52551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6CA1E55-8463-4E7D-9BB3-AD64EB15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6B8E8F4-1831-45EF-AE15-51D6CF48F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30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7B71B1-9E53-450E-AA07-9358804E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7A296A6-E0B3-4DC1-BB83-463BEA0A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1726BD-A154-4F13-9BFA-DC755B12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AC1EB8F-1F46-49F8-9DF2-A5F1D077A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9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0B27B4-1CBA-43A9-8798-9D0093DB9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61A752-B3F8-44EF-9A6E-CE3A6838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21A34F-3471-489A-ADD6-CADFE16C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290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3847A-17BB-4A70-9888-7392A110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F01060-7CAC-4A57-A387-1EA9DBA23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06DF42-A3CA-44C0-9907-8171E2F44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ADA8F9-17EA-41B2-AF85-EF9FAA520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E0F8A1-32CF-4EE1-8465-5400C4A97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A2208F-9F7F-447F-9E78-080620F5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655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9AFF06-E1FD-45F5-BBDD-D0D2AF81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24AA2D7-76FC-4B73-A61F-F592FDE8A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8649D2-3786-48D2-A3F1-528FE7A29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A6EE6E-F203-4C85-A5FF-239118D4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B16B6A-3F9F-4FFB-8276-D398033E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9AB5E5-6EFF-4621-ACC3-126CA1F8C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29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B95640B-6978-42EC-9B28-EF080A850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6417B3-297F-41AB-A7BF-D60CC1AC6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FBCAC5-21B0-4DD2-9771-908EF674B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026CA-C403-4CC3-BB32-B334773C75A7}" type="datetimeFigureOut">
              <a:rPr kumimoji="1" lang="ja-JP" altLang="en-US" smtClean="0"/>
              <a:t>2019/1/20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75E2F4-2016-464E-BEEE-CA807A18F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D7AFD5-D979-451E-8227-1B8C6D110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22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AAD4CE-B4D5-49D4-B875-7AC2125B1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82180"/>
            <a:ext cx="5262694" cy="654341"/>
          </a:xfrm>
        </p:spPr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28C805-A492-4A7C-AE19-EBD39595FF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4462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CD1F38-0580-48A4-9A22-689E7A7C4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0" y="105066"/>
            <a:ext cx="9127921" cy="582831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株講座　チーム別対抗戦　結果表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91E996-83B7-4FE4-B611-5FEBA387E9DD}"/>
              </a:ext>
            </a:extLst>
          </p:cNvPr>
          <p:cNvSpPr/>
          <p:nvPr/>
        </p:nvSpPr>
        <p:spPr>
          <a:xfrm>
            <a:off x="411060" y="1140901"/>
            <a:ext cx="771787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F0ACDC3-BDEB-49CE-A14C-2FCF809A2D70}"/>
              </a:ext>
            </a:extLst>
          </p:cNvPr>
          <p:cNvSpPr/>
          <p:nvPr/>
        </p:nvSpPr>
        <p:spPr>
          <a:xfrm>
            <a:off x="411062" y="2013358"/>
            <a:ext cx="771786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２位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1C1B81C-8F5D-402D-96AC-2E082C9D90A9}"/>
              </a:ext>
            </a:extLst>
          </p:cNvPr>
          <p:cNvSpPr/>
          <p:nvPr/>
        </p:nvSpPr>
        <p:spPr>
          <a:xfrm>
            <a:off x="411056" y="282729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３位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1765F9-45DE-4FF6-9567-FCC5144E5E2D}"/>
              </a:ext>
            </a:extLst>
          </p:cNvPr>
          <p:cNvSpPr/>
          <p:nvPr/>
        </p:nvSpPr>
        <p:spPr>
          <a:xfrm>
            <a:off x="411056" y="3566521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４位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4C867EC-8AFC-4C9D-84F7-5E7E2CCD6AC8}"/>
              </a:ext>
            </a:extLst>
          </p:cNvPr>
          <p:cNvSpPr/>
          <p:nvPr/>
        </p:nvSpPr>
        <p:spPr>
          <a:xfrm>
            <a:off x="411057" y="434250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５位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83C639B-F26E-46BA-81A4-65830E348CB2}"/>
              </a:ext>
            </a:extLst>
          </p:cNvPr>
          <p:cNvSpPr/>
          <p:nvPr/>
        </p:nvSpPr>
        <p:spPr>
          <a:xfrm>
            <a:off x="411058" y="5203574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６位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4D51532-995F-4374-A25C-C0449DA90D3E}"/>
              </a:ext>
            </a:extLst>
          </p:cNvPr>
          <p:cNvSpPr/>
          <p:nvPr/>
        </p:nvSpPr>
        <p:spPr>
          <a:xfrm>
            <a:off x="411059" y="6076031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７位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AAE4CB7-EE86-4546-B867-9C31BEA9304F}"/>
              </a:ext>
            </a:extLst>
          </p:cNvPr>
          <p:cNvSpPr/>
          <p:nvPr/>
        </p:nvSpPr>
        <p:spPr>
          <a:xfrm>
            <a:off x="2072081" y="1067601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ガネーシャ本多さん　投資額５５０００円　</a:t>
            </a:r>
            <a:r>
              <a:rPr kumimoji="1" lang="en-US" altLang="ja-JP" dirty="0"/>
              <a:t>103.5%</a:t>
            </a:r>
          </a:p>
          <a:p>
            <a:pPr algn="ctr"/>
            <a:r>
              <a:rPr kumimoji="1" lang="ja-JP" altLang="en-US" dirty="0"/>
              <a:t>保有銘柄　</a:t>
            </a:r>
            <a:r>
              <a:rPr kumimoji="1" lang="ja-JP" altLang="en-US" sz="1200" dirty="0"/>
              <a:t>新日本科学・ユニバンス・メイコー・サンフロンティア不動産・ワフベウェディング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0B616A7-D88B-40F5-A7C1-766B6911541C}"/>
              </a:ext>
            </a:extLst>
          </p:cNvPr>
          <p:cNvSpPr/>
          <p:nvPr/>
        </p:nvSpPr>
        <p:spPr>
          <a:xfrm>
            <a:off x="2072081" y="1887318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ユナイテッドライジング　投資額９００００円　</a:t>
            </a:r>
            <a:r>
              <a:rPr kumimoji="1" lang="en-US" altLang="ja-JP" dirty="0"/>
              <a:t>102.0%</a:t>
            </a:r>
          </a:p>
          <a:p>
            <a:pPr algn="ctr"/>
            <a:r>
              <a:rPr kumimoji="1" lang="ja-JP" altLang="en-US" dirty="0"/>
              <a:t>保有銘柄　三井住友・アイドマ</a:t>
            </a:r>
            <a:r>
              <a:rPr kumimoji="1" lang="en-US" altLang="ja-JP" dirty="0"/>
              <a:t>MC</a:t>
            </a:r>
            <a:endParaRPr kumimoji="1" lang="ja-JP" altLang="en-US" dirty="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E9995E9-6373-4607-B926-23EEE96B575E}"/>
              </a:ext>
            </a:extLst>
          </p:cNvPr>
          <p:cNvSpPr/>
          <p:nvPr/>
        </p:nvSpPr>
        <p:spPr>
          <a:xfrm>
            <a:off x="2072081" y="5948202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金城チーム　投資額５７２００円　</a:t>
            </a:r>
            <a:r>
              <a:rPr lang="en-US" altLang="ja-JP" dirty="0"/>
              <a:t>94.9%</a:t>
            </a:r>
          </a:p>
          <a:p>
            <a:pPr algn="ctr"/>
            <a:r>
              <a:rPr lang="ja-JP" altLang="en-US" dirty="0"/>
              <a:t>保有銘柄　住友化学</a:t>
            </a:r>
            <a:endParaRPr kumimoji="1" lang="ja-JP" altLang="en-US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805722B-8987-40E3-BA0B-8C8CA8122AF2}"/>
              </a:ext>
            </a:extLst>
          </p:cNvPr>
          <p:cNvSpPr/>
          <p:nvPr/>
        </p:nvSpPr>
        <p:spPr>
          <a:xfrm>
            <a:off x="2072081" y="5088127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大阪</a:t>
            </a:r>
            <a:r>
              <a:rPr kumimoji="1" lang="en-US" altLang="ja-JP" dirty="0"/>
              <a:t>B</a:t>
            </a:r>
            <a:r>
              <a:rPr kumimoji="1" lang="ja-JP" altLang="en-US" dirty="0"/>
              <a:t>チーム　投資額９９７００円　</a:t>
            </a:r>
            <a:r>
              <a:rPr kumimoji="1" lang="en-US" altLang="ja-JP" dirty="0"/>
              <a:t>97.2%</a:t>
            </a:r>
          </a:p>
          <a:p>
            <a:pPr algn="ctr"/>
            <a:r>
              <a:rPr kumimoji="1" lang="ja-JP" altLang="en-US" dirty="0"/>
              <a:t>保有銘柄　ヒューリック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4D43F59-14B1-498B-B3C5-8752C933733B}"/>
              </a:ext>
            </a:extLst>
          </p:cNvPr>
          <p:cNvSpPr/>
          <p:nvPr/>
        </p:nvSpPr>
        <p:spPr>
          <a:xfrm>
            <a:off x="2072081" y="4228052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ビリケン　投資額３４８８００円　</a:t>
            </a:r>
            <a:r>
              <a:rPr lang="en-US" altLang="ja-JP" dirty="0"/>
              <a:t>98.5%</a:t>
            </a:r>
          </a:p>
          <a:p>
            <a:pPr algn="ctr"/>
            <a:r>
              <a:rPr lang="ja-JP" altLang="en-US" dirty="0"/>
              <a:t>保有銘柄　</a:t>
            </a:r>
            <a:r>
              <a:rPr lang="ja-JP" altLang="en-US" sz="1400" dirty="0"/>
              <a:t>ベルトラ・三菱</a:t>
            </a:r>
            <a:r>
              <a:rPr lang="en-US" altLang="ja-JP" sz="1400" dirty="0"/>
              <a:t>UFJ</a:t>
            </a:r>
            <a:r>
              <a:rPr lang="ja-JP" altLang="en-US" sz="1400" dirty="0"/>
              <a:t>・ユーグレナ・マネックス・</a:t>
            </a:r>
            <a:r>
              <a:rPr lang="en-US" altLang="ja-JP" sz="1400" dirty="0"/>
              <a:t>G-FACTORY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F9E7EC2-738F-45D8-9D94-F9162B60DCD7}"/>
              </a:ext>
            </a:extLst>
          </p:cNvPr>
          <p:cNvSpPr/>
          <p:nvPr/>
        </p:nvSpPr>
        <p:spPr>
          <a:xfrm>
            <a:off x="2072081" y="3426902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安島チーム　投資額</a:t>
            </a:r>
            <a:r>
              <a:rPr kumimoji="1" lang="en-US" altLang="ja-JP" dirty="0"/>
              <a:t>80500</a:t>
            </a:r>
            <a:r>
              <a:rPr kumimoji="1" lang="ja-JP" altLang="en-US" dirty="0"/>
              <a:t>　</a:t>
            </a:r>
            <a:r>
              <a:rPr kumimoji="1" lang="en-US" altLang="ja-JP" dirty="0"/>
              <a:t>99.8%</a:t>
            </a:r>
          </a:p>
          <a:p>
            <a:pPr algn="ctr"/>
            <a:r>
              <a:rPr kumimoji="1" lang="ja-JP" altLang="en-US" dirty="0"/>
              <a:t>丸善・北の達人コーポ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BA0F237-CECA-4A48-A379-339390077754}"/>
              </a:ext>
            </a:extLst>
          </p:cNvPr>
          <p:cNvSpPr/>
          <p:nvPr/>
        </p:nvSpPr>
        <p:spPr>
          <a:xfrm>
            <a:off x="2072081" y="2688468"/>
            <a:ext cx="8263156" cy="58283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永田</a:t>
            </a:r>
            <a:r>
              <a:rPr kumimoji="1" lang="en-US" altLang="ja-JP" dirty="0"/>
              <a:t>JAPAN </a:t>
            </a:r>
            <a:r>
              <a:rPr kumimoji="1" lang="ja-JP" altLang="en-US" dirty="0"/>
              <a:t>投資額１００００００円　　</a:t>
            </a:r>
            <a:r>
              <a:rPr kumimoji="1" lang="en-US" altLang="ja-JP" dirty="0"/>
              <a:t>0.0%</a:t>
            </a:r>
          </a:p>
          <a:p>
            <a:pPr algn="ctr"/>
            <a:r>
              <a:rPr lang="ja-JP" altLang="en-US" dirty="0"/>
              <a:t>保有銘柄　無</a:t>
            </a:r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6312D62-8839-43F8-9E50-A39FAB804D47}"/>
              </a:ext>
            </a:extLst>
          </p:cNvPr>
          <p:cNvSpPr/>
          <p:nvPr/>
        </p:nvSpPr>
        <p:spPr>
          <a:xfrm>
            <a:off x="8372213" y="149617"/>
            <a:ext cx="3204594" cy="73163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１</a:t>
            </a:r>
            <a:r>
              <a:rPr kumimoji="1" lang="en-US" altLang="ja-JP" sz="2800" dirty="0">
                <a:solidFill>
                  <a:schemeClr val="bg1"/>
                </a:solidFill>
              </a:rPr>
              <a:t>/</a:t>
            </a:r>
            <a:r>
              <a:rPr kumimoji="1" lang="ja-JP" altLang="en-US" sz="2800" dirty="0">
                <a:solidFill>
                  <a:schemeClr val="bg1"/>
                </a:solidFill>
              </a:rPr>
              <a:t>１５日現在</a:t>
            </a:r>
          </a:p>
        </p:txBody>
      </p:sp>
    </p:spTree>
    <p:extLst>
      <p:ext uri="{BB962C8B-B14F-4D97-AF65-F5344CB8AC3E}">
        <p14:creationId xmlns:p14="http://schemas.microsoft.com/office/powerpoint/2010/main" val="1791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30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株講座　チーム別対抗戦　結果表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永田雄三</dc:creator>
  <cp:lastModifiedBy>永田雄三</cp:lastModifiedBy>
  <cp:revision>5</cp:revision>
  <dcterms:created xsi:type="dcterms:W3CDTF">2019-01-18T08:12:46Z</dcterms:created>
  <dcterms:modified xsi:type="dcterms:W3CDTF">2019-01-20T05:50:47Z</dcterms:modified>
</cp:coreProperties>
</file>